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Source Code Pro" panose="020B0604020202020204" charset="0"/>
      <p:regular r:id="rId19"/>
      <p:bold r:id="rId20"/>
      <p:italic r:id="rId21"/>
      <p:boldItalic r:id="rId22"/>
    </p:embeddedFont>
    <p:embeddedFont>
      <p:font typeface="Roboto Mono" panose="020B0604020202020204" charset="0"/>
      <p:regular r:id="rId23"/>
      <p:bold r:id="rId24"/>
      <p:italic r:id="rId25"/>
      <p:boldItalic r:id="rId26"/>
    </p:embeddedFont>
    <p:embeddedFont>
      <p:font typeface="Architects Daughter" panose="020B0604020202020204" charset="0"/>
      <p:regular r:id="rId27"/>
    </p:embeddedFont>
    <p:embeddedFont>
      <p:font typeface="Amatic SC" panose="020B0604020202020204" charset="-79"/>
      <p:regular r:id="rId28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df2b9b985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df2b9b985_0_341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df2b9b985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g6df2b9b985_0_347:notes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4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 min favoritism – recall: set them up for success! If they are a kid you love, set them up for success. 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df2b9b985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6df2b9b985_0_352:notes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4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 min, favoritism, expectation: not all will be as strong as others, but all will be positive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df2b9b98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df2b9b98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df2b9b98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df2b9b98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df2b9b98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df2b9b98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df2b9b985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df2b9b985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df2b9b985_0_304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6df2b9b985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df2b9b985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df2b9b985_0_311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df2b9b985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df2b9b985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df2b9b985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df2b9b985_0_316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df2b9b985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df2b9b985_0_322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Bobo Doll Experiment dispelled the saying “Do as I say, not as I do.”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df2b9b98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df2b9b985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df2b9b985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df2b9b985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df2b9b985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df2b9b985_0_336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coolest person on Earth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you!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682625" y="46650"/>
            <a:ext cx="4343700" cy="12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will youth see and hear from you?</a:t>
            </a:r>
            <a:endParaRPr sz="360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214875" y="368250"/>
            <a:ext cx="4045200" cy="44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“Man, I can’t wait to get off of this bus.”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“Hey I noticed that you were listening closely to the presentation today.”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“That camper gets on my nerves so bad”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“We have to because Miss Aimee said we do”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Sitting on the sidelines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Missing every basket but still having a great time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Only playing basketball with another counselor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812" y="1685414"/>
            <a:ext cx="3819325" cy="25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285750" y="1448925"/>
            <a:ext cx="40452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600"/>
              <a:buFont typeface="Trebuchet MS"/>
              <a:buNone/>
            </a:pPr>
            <a:r>
              <a:rPr lang="en" sz="4800"/>
              <a:t>WE DON'T HAVE FAVORITES</a:t>
            </a:r>
            <a:endParaRPr sz="4800"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4921600" y="88931"/>
            <a:ext cx="3837000" cy="48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 sz="1400" b="1"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98"/>
              <a:buNone/>
            </a:pPr>
            <a:endParaRPr sz="1400" b="1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 sz="1400" b="1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 sz="1400" b="1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rPr lang="en" sz="1400" b="1">
                <a:latin typeface="Roboto Mono"/>
                <a:ea typeface="Roboto Mono"/>
                <a:cs typeface="Roboto Mono"/>
                <a:sym typeface="Roboto Mono"/>
              </a:rPr>
              <a:t>WHY? </a:t>
            </a: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When counselor's show favoritism to campers through being inconsistent with rules or spending more time with a youth, they know they can get by with "bending" the rules. 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98"/>
              <a:buNone/>
            </a:pP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SzPts val="2044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265500" y="811050"/>
            <a:ext cx="4045200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200"/>
              <a:buFont typeface="Trebuchet MS"/>
              <a:buNone/>
            </a:pPr>
            <a:r>
              <a:rPr lang="en" sz="3200">
                <a:solidFill>
                  <a:srgbClr val="000000"/>
                </a:solidFill>
              </a:rPr>
              <a:t>Translation: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200"/>
              <a:buFont typeface="Trebuchet MS"/>
              <a:buNone/>
            </a:pPr>
            <a:r>
              <a:rPr lang="en" sz="3200">
                <a:solidFill>
                  <a:srgbClr val="000000"/>
                </a:solidFill>
              </a:rPr>
              <a:t>WE DON'T ACT LIKE WE HAVE FAVORITES 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2"/>
          </p:nvPr>
        </p:nvSpPr>
        <p:spPr>
          <a:xfrm>
            <a:off x="4939500" y="543150"/>
            <a:ext cx="3837000" cy="27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022"/>
              <a:buNone/>
            </a:pP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rPr lang="en" sz="20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Questions to Ask Yourself</a:t>
            </a:r>
            <a:endParaRPr sz="20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314"/>
              <a:buNone/>
            </a:pPr>
            <a:endParaRPr sz="2000" i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Why am I getting along so well with these kids?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is it about the kid or group that is getting to me?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Who do I talk to?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Where do I sit?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When do I smile?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1"/>
          </p:nvPr>
        </p:nvSpPr>
        <p:spPr>
          <a:xfrm>
            <a:off x="158075" y="2480191"/>
            <a:ext cx="4045200" cy="22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It is important to recognize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and be aware of your 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favorites/biases (there is a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reason  they are your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favorite), ask yourself why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they are there, and do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something differently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27432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2"/>
              <a:buFont typeface="Arial"/>
              <a:buNone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Roboto Mono"/>
                <a:ea typeface="Roboto Mono"/>
                <a:cs typeface="Roboto Mono"/>
                <a:sym typeface="Roboto Mono"/>
              </a:rPr>
              <a:t>because of it.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Relationships with youth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 Success	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PRAISE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PRESENT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students up for success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78600" y="3990200"/>
            <a:ext cx="8386800" cy="8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Holding youth to high expectations does not make you mean. Holding youth to high expectations shows you care. </a:t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100" y="1129575"/>
            <a:ext cx="3258352" cy="243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9025" y="1129575"/>
            <a:ext cx="2431550" cy="24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875" y="1164800"/>
            <a:ext cx="2396326" cy="239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being the COOLEST PERSON ON EARTH for young people. You have the opportunity to impact lives. 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2"/>
          </p:nvPr>
        </p:nvSpPr>
        <p:spPr>
          <a:xfrm>
            <a:off x="4939500" y="381350"/>
            <a:ext cx="3837000" cy="40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-According to research, having positive relationships with youth is a protective factor for youth, especially with 3 or more (other than parents)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-Positive relationships with youth is a top predicting indicator of how successful a youth program will be.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805550" y="399600"/>
            <a:ext cx="55329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"/>
              <a:t>COOLEST PERSON ON EARTH</a:t>
            </a:r>
            <a:endParaRPr/>
          </a:p>
        </p:txBody>
      </p:sp>
      <p:sp>
        <p:nvSpPr>
          <p:cNvPr id="63" name="Google Shape;63;p14" descr="Image result for chuck norris"/>
          <p:cNvSpPr/>
          <p:nvPr/>
        </p:nvSpPr>
        <p:spPr>
          <a:xfrm>
            <a:off x="63500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 descr="Image result for chuck norris"/>
          <p:cNvSpPr/>
          <p:nvPr/>
        </p:nvSpPr>
        <p:spPr>
          <a:xfrm>
            <a:off x="215900" y="5953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212" y="926544"/>
            <a:ext cx="2895478" cy="3831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65500" y="811050"/>
            <a:ext cx="4045200" cy="12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coolest person on earth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939500" y="938225"/>
            <a:ext cx="3837000" cy="23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this person when you were young?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Who is this person to you now?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coolest person on Earth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Afterschool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 consistent positive role model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Builds strong positive relationships with youth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Empowers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Encourages youth to participate by modelling and expressing enthusiasm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91650" y="74906"/>
            <a:ext cx="4392900" cy="8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a role model? </a:t>
            </a:r>
            <a:endParaRPr sz="480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4939500" y="543150"/>
            <a:ext cx="3837000" cy="27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 other words…</a:t>
            </a: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“Someone who acts like we want to act and says stuff we want to say.”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265500" y="911456"/>
            <a:ext cx="4306500" cy="4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According to Scott Arizala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“A role model is someone that makes statements </a:t>
            </a:r>
            <a:r>
              <a:rPr lang="en" sz="20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(says stuff) </a:t>
            </a: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 choices </a:t>
            </a:r>
            <a:r>
              <a:rPr lang="en" sz="2000" b="1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(does stuff) </a:t>
            </a:r>
            <a:r>
              <a:rPr lang="en" sz="2000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that are consistent with good ideas, positive values, and principled beliefs, someone we choose to or are compelled to imitate due to an intrinsic desire for connections and identification.” </a:t>
            </a:r>
            <a:endParaRPr sz="2000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265500" y="811050"/>
            <a:ext cx="4045200" cy="12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Role Model?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265500" y="2133917"/>
            <a:ext cx="4045200" cy="1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from the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Bobo Doll Experiment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939500" y="543150"/>
            <a:ext cx="3837000" cy="27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Proximity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Similarity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Likeable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Authority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1184250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 2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592050"/>
            <a:ext cx="8520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Children begin to emulate others as early as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18450"/>
            <a:ext cx="1885159" cy="125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8020" y="3318450"/>
            <a:ext cx="1892014" cy="125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2781" y="3318450"/>
            <a:ext cx="2228784" cy="125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Ages and Stages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939500" y="543150"/>
            <a:ext cx="3837000" cy="27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2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What will youth see and hear from you?</a:t>
            </a:r>
            <a:endParaRPr sz="2400"/>
          </a:p>
        </p:txBody>
      </p:sp>
      <p:pic>
        <p:nvPicPr>
          <p:cNvPr id="112" name="Google Shape;112;p21" descr="G:\Children and Youth\Photos\Bonerroo 2012\IMG_36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325" y="995200"/>
            <a:ext cx="3989250" cy="29796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On-screen Show (16:9)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Source Code Pro</vt:lpstr>
      <vt:lpstr>Roboto Mono</vt:lpstr>
      <vt:lpstr>Arial</vt:lpstr>
      <vt:lpstr>Architects Daughter</vt:lpstr>
      <vt:lpstr>Amatic SC</vt:lpstr>
      <vt:lpstr>Trebuchet MS</vt:lpstr>
      <vt:lpstr>Verdana</vt:lpstr>
      <vt:lpstr>Beach Day</vt:lpstr>
      <vt:lpstr>The coolest person on Earth</vt:lpstr>
      <vt:lpstr>COOLEST PERSON ON EARTH</vt:lpstr>
      <vt:lpstr>The coolest person on earth</vt:lpstr>
      <vt:lpstr>The coolest person on Earth </vt:lpstr>
      <vt:lpstr>What is a role model? </vt:lpstr>
      <vt:lpstr>What is a Role Model?</vt:lpstr>
      <vt:lpstr>Age 2</vt:lpstr>
      <vt:lpstr>Ages and Stages</vt:lpstr>
      <vt:lpstr>PowerPoint Presentation</vt:lpstr>
      <vt:lpstr>What will youth see and hear from you?</vt:lpstr>
      <vt:lpstr>WE DON'T HAVE FAVORITES</vt:lpstr>
      <vt:lpstr>Translation: WE DON'T ACT LIKE WE HAVE FAVORITES </vt:lpstr>
      <vt:lpstr>Building Relationships with youth</vt:lpstr>
      <vt:lpstr>Behavior Success </vt:lpstr>
      <vt:lpstr>Set students up for success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coolest person on Earth</dc:title>
  <dc:creator>Aimee Scott</dc:creator>
  <cp:lastModifiedBy>Aimee Scott</cp:lastModifiedBy>
  <cp:revision>1</cp:revision>
  <dcterms:modified xsi:type="dcterms:W3CDTF">2020-01-25T17:47:38Z</dcterms:modified>
</cp:coreProperties>
</file>